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  <p:sldMasterId id="2147483843" r:id="rId2"/>
  </p:sldMasterIdLst>
  <p:sldIdLst>
    <p:sldId id="256" r:id="rId3"/>
    <p:sldId id="257" r:id="rId4"/>
    <p:sldId id="259" r:id="rId5"/>
    <p:sldId id="261" r:id="rId6"/>
    <p:sldId id="262" r:id="rId7"/>
    <p:sldId id="260" r:id="rId8"/>
    <p:sldId id="264" r:id="rId9"/>
    <p:sldId id="266" r:id="rId10"/>
    <p:sldId id="267" r:id="rId11"/>
    <p:sldId id="268" r:id="rId12"/>
    <p:sldId id="272" r:id="rId13"/>
    <p:sldId id="270" r:id="rId14"/>
    <p:sldId id="269" r:id="rId15"/>
    <p:sldId id="271" r:id="rId16"/>
    <p:sldId id="273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>
        <p:scale>
          <a:sx n="33" d="100"/>
          <a:sy n="33" d="100"/>
        </p:scale>
        <p:origin x="2478" y="12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5D3C-CA2D-49F3-A610-9D36E7D0FDF1}" type="datetimeFigureOut">
              <a:rPr lang="pt-BR" smtClean="0"/>
              <a:t>09/08/2016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3151-8407-4330-9979-F395C4AB9C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5063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5D3C-CA2D-49F3-A610-9D36E7D0FDF1}" type="datetimeFigureOut">
              <a:rPr lang="pt-BR" smtClean="0"/>
              <a:t>09/08/2016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3151-8407-4330-9979-F395C4AB9C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2606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5D3C-CA2D-49F3-A610-9D36E7D0FDF1}" type="datetimeFigureOut">
              <a:rPr lang="pt-BR" smtClean="0"/>
              <a:t>09/08/2016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3151-8407-4330-9979-F395C4AB9C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7449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3825D3C-CA2D-49F3-A610-9D36E7D0FDF1}" type="datetimeFigureOut">
              <a:rPr lang="pt-BR" smtClean="0"/>
              <a:t>09/08/2016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3151-8407-4330-9979-F395C4AB9C72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65100" ty="-7620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063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5D3C-CA2D-49F3-A610-9D36E7D0FDF1}" type="datetimeFigureOut">
              <a:rPr lang="pt-BR" smtClean="0"/>
              <a:t>09/08/2016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3151-8407-4330-9979-F395C4AB9C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0797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5D3C-CA2D-49F3-A610-9D36E7D0FDF1}" type="datetimeFigureOut">
              <a:rPr lang="pt-BR" smtClean="0"/>
              <a:t>09/08/2016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3151-8407-4330-9979-F395C4AB9C72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65100" ty="-7620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570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5D3C-CA2D-49F3-A610-9D36E7D0FDF1}" type="datetimeFigureOut">
              <a:rPr lang="pt-BR" smtClean="0"/>
              <a:t>09/08/2016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3151-8407-4330-9979-F395C4AB9C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4361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5D3C-CA2D-49F3-A610-9D36E7D0FDF1}" type="datetimeFigureOut">
              <a:rPr lang="pt-BR" smtClean="0"/>
              <a:t>09/08/2016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3151-8407-4330-9979-F395C4AB9C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6477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5D3C-CA2D-49F3-A610-9D36E7D0FDF1}" type="datetimeFigureOut">
              <a:rPr lang="pt-BR" smtClean="0"/>
              <a:t>09/08/2016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3151-8407-4330-9979-F395C4AB9C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7248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5D3C-CA2D-49F3-A610-9D36E7D0FDF1}" type="datetimeFigureOut">
              <a:rPr lang="pt-BR" smtClean="0"/>
              <a:t>09/08/2016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3151-8407-4330-9979-F395C4AB9C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1148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5D3C-CA2D-49F3-A610-9D36E7D0FDF1}" type="datetimeFigureOut">
              <a:rPr lang="pt-BR" smtClean="0"/>
              <a:t>09/08/2016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3151-8407-4330-9979-F395C4AB9C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670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5D3C-CA2D-49F3-A610-9D36E7D0FDF1}" type="datetimeFigureOut">
              <a:rPr lang="pt-BR" smtClean="0"/>
              <a:t>09/08/2016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3151-8407-4330-9979-F395C4AB9C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3041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5D3C-CA2D-49F3-A610-9D36E7D0FDF1}" type="datetimeFigureOut">
              <a:rPr lang="pt-BR" smtClean="0"/>
              <a:t>09/08/2016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3151-8407-4330-9979-F395C4AB9C72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009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5D3C-CA2D-49F3-A610-9D36E7D0FDF1}" type="datetimeFigureOut">
              <a:rPr lang="pt-BR" smtClean="0"/>
              <a:t>09/08/2016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3151-8407-4330-9979-F395C4AB9C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1182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5D3C-CA2D-49F3-A610-9D36E7D0FDF1}" type="datetimeFigureOut">
              <a:rPr lang="pt-BR" smtClean="0"/>
              <a:t>09/08/2016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3151-8407-4330-9979-F395C4AB9C72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526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5D3C-CA2D-49F3-A610-9D36E7D0FDF1}" type="datetimeFigureOut">
              <a:rPr lang="pt-BR" smtClean="0"/>
              <a:t>09/08/2016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3151-8407-4330-9979-F395C4AB9C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3296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5D3C-CA2D-49F3-A610-9D36E7D0FDF1}" type="datetimeFigureOut">
              <a:rPr lang="pt-BR" smtClean="0"/>
              <a:t>09/08/2016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3151-8407-4330-9979-F395C4AB9C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9516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5D3C-CA2D-49F3-A610-9D36E7D0FDF1}" type="datetimeFigureOut">
              <a:rPr lang="pt-BR" smtClean="0"/>
              <a:t>09/08/2016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3151-8407-4330-9979-F395C4AB9C72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90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5D3C-CA2D-49F3-A610-9D36E7D0FDF1}" type="datetimeFigureOut">
              <a:rPr lang="pt-BR" smtClean="0"/>
              <a:t>09/08/2016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3151-8407-4330-9979-F395C4AB9C72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17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5D3C-CA2D-49F3-A610-9D36E7D0FDF1}" type="datetimeFigureOut">
              <a:rPr lang="pt-BR" smtClean="0"/>
              <a:t>09/08/2016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3151-8407-4330-9979-F395C4AB9C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9543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5D3C-CA2D-49F3-A610-9D36E7D0FDF1}" type="datetimeFigureOut">
              <a:rPr lang="pt-BR" smtClean="0"/>
              <a:t>09/08/2016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3151-8407-4330-9979-F395C4AB9C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947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5D3C-CA2D-49F3-A610-9D36E7D0FDF1}" type="datetimeFigureOut">
              <a:rPr lang="pt-BR" smtClean="0"/>
              <a:t>09/08/2016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3151-8407-4330-9979-F395C4AB9C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6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3825D3C-CA2D-49F3-A610-9D36E7D0FDF1}" type="datetimeFigureOut">
              <a:rPr lang="pt-BR" smtClean="0"/>
              <a:t>09/08/2016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E3151-8407-4330-9979-F395C4AB9C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15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3825D3C-CA2D-49F3-A610-9D36E7D0FDF1}" type="datetimeFigureOut">
              <a:rPr lang="pt-BR" smtClean="0"/>
              <a:t>09/08/2016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77E3151-8407-4330-9979-F395C4AB9C72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51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-293914"/>
            <a:ext cx="9753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81" y="2383627"/>
            <a:ext cx="6621887" cy="4474373"/>
          </a:xfr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pt-BR" dirty="0" smtClean="0"/>
              <a:t>Portal FACEMA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708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1621973" y="3057579"/>
            <a:ext cx="6074228" cy="12627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000" dirty="0"/>
              <a:t>Calendário </a:t>
            </a:r>
            <a:r>
              <a:rPr lang="pt-BR" sz="6000" dirty="0" smtClean="0"/>
              <a:t>Acadêmico</a:t>
            </a: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35099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43" y="0"/>
            <a:ext cx="8175171" cy="799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7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674915" y="3057579"/>
            <a:ext cx="8142514" cy="12627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000" dirty="0" smtClean="0"/>
              <a:t>Aplicativo Calendário </a:t>
            </a:r>
            <a:r>
              <a:rPr lang="pt-BR" sz="6000" dirty="0" err="1" smtClean="0"/>
              <a:t>facema</a:t>
            </a:r>
            <a:r>
              <a:rPr lang="pt-BR" sz="6000" dirty="0" smtClean="0"/>
              <a:t> </a:t>
            </a:r>
            <a:endParaRPr lang="pt-BR" sz="60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362200" y="3850930"/>
            <a:ext cx="5138058" cy="6122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aplicativo.facema.edu.br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99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46" y="0"/>
            <a:ext cx="6864803" cy="1148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6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196" y="-4627832"/>
            <a:ext cx="6864803" cy="1148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1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Marketing e Comércio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pt-BR" sz="3600" dirty="0" smtClean="0"/>
              <a:t> Comunicação interna e externa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BR" sz="3600" dirty="0" smtClean="0"/>
              <a:t> Propagandas </a:t>
            </a:r>
            <a:r>
              <a:rPr lang="pt-BR" sz="3600" dirty="0"/>
              <a:t>e </a:t>
            </a:r>
            <a:r>
              <a:rPr lang="pt-BR" sz="3600" dirty="0" smtClean="0"/>
              <a:t>publicidade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BR" sz="3600" dirty="0" smtClean="0"/>
              <a:t> Ouvidoria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17612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Comunicação </a:t>
            </a:r>
            <a:r>
              <a:rPr lang="pt-BR" dirty="0"/>
              <a:t>interna e externa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pt-BR" sz="3600" dirty="0" smtClean="0"/>
              <a:t> TV </a:t>
            </a:r>
            <a:r>
              <a:rPr lang="pt-BR" sz="3600" dirty="0"/>
              <a:t>Internas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BR" sz="3600" dirty="0" smtClean="0"/>
              <a:t> Artes </a:t>
            </a:r>
            <a:r>
              <a:rPr lang="pt-BR" sz="3600" dirty="0"/>
              <a:t>e marcas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BR" sz="3600" dirty="0" smtClean="0"/>
              <a:t> Organização </a:t>
            </a:r>
            <a:r>
              <a:rPr lang="pt-BR" sz="3600" dirty="0"/>
              <a:t>de eventos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BR" sz="3600" dirty="0" smtClean="0"/>
              <a:t> Administração </a:t>
            </a:r>
            <a:r>
              <a:rPr lang="pt-BR" sz="3600" dirty="0"/>
              <a:t>e Manutenção do portal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BR" sz="3600" dirty="0" smtClean="0"/>
              <a:t> Produção </a:t>
            </a:r>
            <a:r>
              <a:rPr lang="pt-BR" sz="3600" dirty="0"/>
              <a:t>de matérias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BR" sz="3600" dirty="0" smtClean="0"/>
              <a:t> Rede </a:t>
            </a:r>
            <a:r>
              <a:rPr lang="pt-BR" sz="3600" dirty="0"/>
              <a:t>sociais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BR" sz="3600" dirty="0" smtClean="0"/>
              <a:t> Relacionamento com </a:t>
            </a:r>
            <a:r>
              <a:rPr lang="pt-BR" sz="3600" dirty="0"/>
              <a:t>impressa</a:t>
            </a:r>
          </a:p>
        </p:txBody>
      </p:sp>
    </p:spTree>
    <p:extLst>
      <p:ext uri="{BB962C8B-B14F-4D97-AF65-F5344CB8AC3E}">
        <p14:creationId xmlns:p14="http://schemas.microsoft.com/office/powerpoint/2010/main" val="376070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2629553" y="2905179"/>
            <a:ext cx="4522361" cy="12627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000" dirty="0" smtClean="0"/>
              <a:t>Portal FACEMA</a:t>
            </a:r>
            <a:endParaRPr lang="pt-BR" sz="6000" dirty="0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629553" y="3861816"/>
            <a:ext cx="4359076" cy="6122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www.facema.edu.br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59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6" y="2084832"/>
            <a:ext cx="8091388" cy="435474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Hotsite grupo educa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719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Portal FACEMA</a:t>
            </a:r>
            <a:endParaRPr lang="pt-BR" dirty="0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07" y="2188028"/>
            <a:ext cx="8164476" cy="3849777"/>
          </a:xfrm>
        </p:spPr>
      </p:pic>
    </p:spTree>
    <p:extLst>
      <p:ext uri="{BB962C8B-B14F-4D97-AF65-F5344CB8AC3E}">
        <p14:creationId xmlns:p14="http://schemas.microsoft.com/office/powerpoint/2010/main" val="16928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Portal FACEMA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30" y="2457511"/>
            <a:ext cx="7314720" cy="369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8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Portal FACEMA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92" y="2471057"/>
            <a:ext cx="7773159" cy="3746230"/>
          </a:xfrm>
        </p:spPr>
      </p:pic>
    </p:spTree>
    <p:extLst>
      <p:ext uri="{BB962C8B-B14F-4D97-AF65-F5344CB8AC3E}">
        <p14:creationId xmlns:p14="http://schemas.microsoft.com/office/powerpoint/2010/main" val="402769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" y="2581222"/>
            <a:ext cx="7289800" cy="3432280"/>
          </a:xfr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pt-BR" dirty="0" smtClean="0"/>
              <a:t>Portal FACEMA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596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TM02900722[[fn=Íon - Sala da Diretoria]]</Template>
  <TotalTime>137</TotalTime>
  <Words>68</Words>
  <Application>Microsoft Office PowerPoint</Application>
  <PresentationFormat>Apresentação na tela (4:3)</PresentationFormat>
  <Paragraphs>23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15</vt:i4>
      </vt:variant>
    </vt:vector>
  </HeadingPairs>
  <TitlesOfParts>
    <vt:vector size="24" baseType="lpstr">
      <vt:lpstr>Calibri</vt:lpstr>
      <vt:lpstr>Calibri Light</vt:lpstr>
      <vt:lpstr>Courier New</vt:lpstr>
      <vt:lpstr>Tw Cen MT</vt:lpstr>
      <vt:lpstr>Tw Cen MT Condensed</vt:lpstr>
      <vt:lpstr>Wingdings 2</vt:lpstr>
      <vt:lpstr>Wingdings 3</vt:lpstr>
      <vt:lpstr>HDOfficeLightV0</vt:lpstr>
      <vt:lpstr>Integral</vt:lpstr>
      <vt:lpstr>Apresentação do PowerPoint</vt:lpstr>
      <vt:lpstr>Marketing e Comércio</vt:lpstr>
      <vt:lpstr>Comunicação interna e externa</vt:lpstr>
      <vt:lpstr>Apresentação do PowerPoint</vt:lpstr>
      <vt:lpstr>Hotsite grupo educa</vt:lpstr>
      <vt:lpstr>Portal FACEMA</vt:lpstr>
      <vt:lpstr>Portal FACEMA</vt:lpstr>
      <vt:lpstr>Portal FACEMA</vt:lpstr>
      <vt:lpstr>Portal FACEMA</vt:lpstr>
      <vt:lpstr>Portal FACEMA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Chrysller Candido</dc:creator>
  <cp:lastModifiedBy>Chrysller Candido</cp:lastModifiedBy>
  <cp:revision>6</cp:revision>
  <dcterms:created xsi:type="dcterms:W3CDTF">2016-08-09T19:58:29Z</dcterms:created>
  <dcterms:modified xsi:type="dcterms:W3CDTF">2016-08-09T22:16:12Z</dcterms:modified>
</cp:coreProperties>
</file>